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9"/>
  </p:notesMasterIdLst>
  <p:sldIdLst>
    <p:sldId id="257" r:id="rId2"/>
    <p:sldId id="258" r:id="rId3"/>
    <p:sldId id="259" r:id="rId4"/>
    <p:sldId id="260" r:id="rId5"/>
    <p:sldId id="304" r:id="rId6"/>
    <p:sldId id="309" r:id="rId7"/>
    <p:sldId id="305" r:id="rId8"/>
    <p:sldId id="315" r:id="rId9"/>
    <p:sldId id="306" r:id="rId10"/>
    <p:sldId id="310" r:id="rId11"/>
    <p:sldId id="307" r:id="rId12"/>
    <p:sldId id="319" r:id="rId13"/>
    <p:sldId id="316" r:id="rId14"/>
    <p:sldId id="317" r:id="rId15"/>
    <p:sldId id="318" r:id="rId16"/>
    <p:sldId id="320" r:id="rId17"/>
    <p:sldId id="256" r:id="rId18"/>
  </p:sldIdLst>
  <p:sldSz cx="9144000" cy="5143500" type="screen16x9"/>
  <p:notesSz cx="6858000" cy="9144000"/>
  <p:embeddedFontLst>
    <p:embeddedFont>
      <p:font typeface="Audiowide" panose="020B0604020202020204" charset="0"/>
      <p:regular r:id="rId20"/>
    </p:embeddedFont>
    <p:embeddedFont>
      <p:font typeface="Calibri" panose="020F0502020204030204" pitchFamily="34" charset="0"/>
      <p:regular r:id="rId21"/>
      <p:bold r:id="rId22"/>
      <p:italic r:id="rId23"/>
      <p:boldItalic r:id="rId24"/>
    </p:embeddedFont>
    <p:embeddedFont>
      <p:font typeface="Karla"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C2C4"/>
    <a:srgbClr val="E259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2ACE1E-A537-49E6-B159-B29F6D7766CB}">
  <a:tblStyle styleId="{B92ACE1E-A537-49E6-B159-B29F6D7766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734" y="3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791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26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06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168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30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698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body" idx="1"/>
          </p:nvPr>
        </p:nvSpPr>
        <p:spPr>
          <a:xfrm>
            <a:off x="720000" y="1168463"/>
            <a:ext cx="7704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4" name="Google Shape;54;p6"/>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3"/>
          <p:cNvSpPr txBox="1">
            <a:spLocks noGrp="1"/>
          </p:cNvSpPr>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txBox="1">
            <a:spLocks noGrp="1"/>
          </p:cNvSpPr>
          <p:nvPr>
            <p:ph type="title"/>
          </p:nvPr>
        </p:nvSpPr>
        <p:spPr>
          <a:xfrm>
            <a:off x="721575" y="540775"/>
            <a:ext cx="7704000" cy="57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45" name="Google Shape;245;p23"/>
          <p:cNvPicPr preferRelativeResize="0"/>
          <p:nvPr/>
        </p:nvPicPr>
        <p:blipFill rotWithShape="1">
          <a:blip r:embed="rId3">
            <a:alphaModFix amt="75000"/>
          </a:blip>
          <a:srcRect l="26204"/>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6372987" y="109689"/>
            <a:ext cx="3429100" cy="286682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8" r:id="rId6"/>
    <p:sldLayoutId id="2147483659" r:id="rId7"/>
    <p:sldLayoutId id="2147483664" r:id="rId8"/>
    <p:sldLayoutId id="2147483669"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7" name="Google Shape;327;p31"/>
          <p:cNvSpPr txBox="1">
            <a:spLocks noGrp="1"/>
          </p:cNvSpPr>
          <p:nvPr>
            <p:ph type="title"/>
          </p:nvPr>
        </p:nvSpPr>
        <p:spPr>
          <a:xfrm>
            <a:off x="1899843" y="1299718"/>
            <a:ext cx="5133300" cy="2130000"/>
          </a:xfrm>
          <a:prstGeom prst="rect">
            <a:avLst/>
          </a:prstGeom>
        </p:spPr>
        <p:txBody>
          <a:bodyPr spcFirstLastPara="1" wrap="square" lIns="91425" tIns="91425" rIns="91425" bIns="91425" anchor="ctr" anchorCtr="0">
            <a:noAutofit/>
            <a:scene3d>
              <a:camera prst="perspectiveBelow"/>
              <a:lightRig rig="threePt" dir="t"/>
            </a:scene3d>
          </a:bodyPr>
          <a:lstStyle/>
          <a:p>
            <a:pPr marL="0" lvl="0" indent="0" algn="ctr" rtl="0">
              <a:spcBef>
                <a:spcPts val="0"/>
              </a:spcBef>
              <a:spcAft>
                <a:spcPts val="0"/>
              </a:spcAft>
              <a:buNone/>
            </a:pPr>
            <a:r>
              <a:rPr lang="en-IN" dirty="0"/>
              <a:t>CAR FX </a:t>
            </a:r>
            <a:endParaRPr dirty="0"/>
          </a:p>
        </p:txBody>
      </p:sp>
      <p:grpSp>
        <p:nvGrpSpPr>
          <p:cNvPr id="332" name="Google Shape;332;p31"/>
          <p:cNvGrpSpPr/>
          <p:nvPr/>
        </p:nvGrpSpPr>
        <p:grpSpPr>
          <a:xfrm>
            <a:off x="216232" y="3830296"/>
            <a:ext cx="288601" cy="1096693"/>
            <a:chOff x="1006700" y="2603975"/>
            <a:chExt cx="55450" cy="210700"/>
          </a:xfrm>
        </p:grpSpPr>
        <p:sp>
          <p:nvSpPr>
            <p:cNvPr id="333" name="Google Shape;333;p3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31"/>
          <p:cNvGrpSpPr/>
          <p:nvPr/>
        </p:nvGrpSpPr>
        <p:grpSpPr>
          <a:xfrm>
            <a:off x="8596681" y="736494"/>
            <a:ext cx="464268" cy="431989"/>
            <a:chOff x="827350" y="3629733"/>
            <a:chExt cx="1431600" cy="1332067"/>
          </a:xfrm>
        </p:grpSpPr>
        <p:sp>
          <p:nvSpPr>
            <p:cNvPr id="340" name="Google Shape;340;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1"/>
          <p:cNvGrpSpPr/>
          <p:nvPr/>
        </p:nvGrpSpPr>
        <p:grpSpPr>
          <a:xfrm>
            <a:off x="8596636" y="178169"/>
            <a:ext cx="356755" cy="331951"/>
            <a:chOff x="827350" y="3629733"/>
            <a:chExt cx="1431600" cy="1332067"/>
          </a:xfrm>
        </p:grpSpPr>
        <p:sp>
          <p:nvSpPr>
            <p:cNvPr id="344" name="Google Shape;344;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588024" y="1102589"/>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75938" cy="2164918"/>
          </a:xfrm>
          <a:prstGeom prst="rect">
            <a:avLst/>
          </a:prstGeom>
        </p:spPr>
        <p:txBody>
          <a:bodyPr spcFirstLastPara="1" wrap="square" lIns="91425" tIns="91425" rIns="91425" bIns="91425" anchor="ctr" anchorCtr="0">
            <a:noAutofit/>
          </a:bodyPr>
          <a:lstStyle/>
          <a:p>
            <a:pPr algn="l"/>
            <a:r>
              <a:rPr lang="en-US" sz="1600" dirty="0">
                <a:effectLst/>
                <a:latin typeface="Times New Roman" panose="02020603050405020304" pitchFamily="18" charset="0"/>
                <a:ea typeface="Times New Roman" panose="02020603050405020304" pitchFamily="18" charset="0"/>
              </a:rPr>
              <a:t>Our project is an online retail outlet named ‘Car FX’ that allows customers to customize their cars at the click of a button without taking time out of their hectic schedules. It first allows people to create accounts then It displays a catalogue, that provides customization options such as seat covers, dashboard lights, speaker enhancement and dashboard accessories. After choosing the customization, the customer can visualize their final product as well. </a:t>
            </a:r>
            <a:br>
              <a:rPr lang="en-IN" sz="1600" dirty="0">
                <a:effectLst/>
                <a:latin typeface="Times New Roman" panose="02020603050405020304" pitchFamily="18" charset="0"/>
                <a:ea typeface="Times New Roman" panose="02020603050405020304" pitchFamily="18" charset="0"/>
              </a:rPr>
            </a:br>
            <a:endParaRPr sz="2800" dirty="0"/>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6959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Display</a:t>
            </a:r>
            <a:endParaRPr dirty="0"/>
          </a:p>
        </p:txBody>
      </p:sp>
      <p:sp>
        <p:nvSpPr>
          <p:cNvPr id="399" name="Google Shape;399;p33"/>
          <p:cNvSpPr txBox="1">
            <a:spLocks noGrp="1"/>
          </p:cNvSpPr>
          <p:nvPr>
            <p:ph type="title" idx="2"/>
          </p:nvPr>
        </p:nvSpPr>
        <p:spPr>
          <a:xfrm>
            <a:off x="1655304" y="1872250"/>
            <a:ext cx="2004709"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72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8A28-E45E-60EE-5981-B22D742B47A4}"/>
              </a:ext>
            </a:extLst>
          </p:cNvPr>
          <p:cNvSpPr>
            <a:spLocks noGrp="1"/>
          </p:cNvSpPr>
          <p:nvPr>
            <p:ph type="title"/>
          </p:nvPr>
        </p:nvSpPr>
        <p:spPr/>
        <p:txBody>
          <a:bodyPr/>
          <a:lstStyle/>
          <a:p>
            <a:r>
              <a:rPr lang="en-US" dirty="0"/>
              <a:t>LOG IN / SIGN UP </a:t>
            </a:r>
            <a:endParaRPr lang="en-IN" dirty="0"/>
          </a:p>
        </p:txBody>
      </p:sp>
      <p:pic>
        <p:nvPicPr>
          <p:cNvPr id="4" name="Picture 3">
            <a:extLst>
              <a:ext uri="{FF2B5EF4-FFF2-40B4-BE49-F238E27FC236}">
                <a16:creationId xmlns:a16="http://schemas.microsoft.com/office/drawing/2014/main" id="{294B0152-D212-18AE-FC93-4294A52EA4F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1448972" y="1057274"/>
            <a:ext cx="5957668" cy="3767943"/>
          </a:xfrm>
          <a:prstGeom prst="rect">
            <a:avLst/>
          </a:prstGeom>
        </p:spPr>
      </p:pic>
    </p:spTree>
    <p:extLst>
      <p:ext uri="{BB962C8B-B14F-4D97-AF65-F5344CB8AC3E}">
        <p14:creationId xmlns:p14="http://schemas.microsoft.com/office/powerpoint/2010/main" val="91592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C186-5ECF-F228-CDC9-D08AAAB64428}"/>
              </a:ext>
            </a:extLst>
          </p:cNvPr>
          <p:cNvSpPr>
            <a:spLocks noGrp="1"/>
          </p:cNvSpPr>
          <p:nvPr>
            <p:ph type="title"/>
          </p:nvPr>
        </p:nvSpPr>
        <p:spPr/>
        <p:txBody>
          <a:bodyPr/>
          <a:lstStyle/>
          <a:p>
            <a:r>
              <a:rPr lang="en-US" dirty="0"/>
              <a:t>CATALOGUE-Seat Covers</a:t>
            </a:r>
            <a:endParaRPr lang="en-IN" dirty="0"/>
          </a:p>
        </p:txBody>
      </p:sp>
      <p:pic>
        <p:nvPicPr>
          <p:cNvPr id="4" name="Picture 3">
            <a:extLst>
              <a:ext uri="{FF2B5EF4-FFF2-40B4-BE49-F238E27FC236}">
                <a16:creationId xmlns:a16="http://schemas.microsoft.com/office/drawing/2014/main" id="{03B331CB-9B5F-0EE8-7798-1A7658C00B9F}"/>
              </a:ext>
            </a:extLst>
          </p:cNvPr>
          <p:cNvPicPr>
            <a:picLocks noChangeAspect="1"/>
          </p:cNvPicPr>
          <p:nvPr/>
        </p:nvPicPr>
        <p:blipFill>
          <a:blip r:embed="rId2"/>
          <a:stretch>
            <a:fillRect/>
          </a:stretch>
        </p:blipFill>
        <p:spPr>
          <a:xfrm>
            <a:off x="649752" y="1113475"/>
            <a:ext cx="2571750" cy="25717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3B3E3BD1-056A-3EDA-FA6D-973051EC2663}"/>
              </a:ext>
            </a:extLst>
          </p:cNvPr>
          <p:cNvPicPr>
            <a:picLocks noChangeAspect="1"/>
          </p:cNvPicPr>
          <p:nvPr/>
        </p:nvPicPr>
        <p:blipFill>
          <a:blip r:embed="rId3"/>
          <a:stretch>
            <a:fillRect/>
          </a:stretch>
        </p:blipFill>
        <p:spPr>
          <a:xfrm>
            <a:off x="3519560" y="1113475"/>
            <a:ext cx="2551967" cy="25519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E9548C2-A39F-E9BD-E21C-743E745D6EEA}"/>
              </a:ext>
            </a:extLst>
          </p:cNvPr>
          <p:cNvPicPr>
            <a:picLocks noChangeAspect="1"/>
          </p:cNvPicPr>
          <p:nvPr/>
        </p:nvPicPr>
        <p:blipFill>
          <a:blip r:embed="rId4"/>
          <a:stretch>
            <a:fillRect/>
          </a:stretch>
        </p:blipFill>
        <p:spPr>
          <a:xfrm flipH="1">
            <a:off x="6304964" y="1113475"/>
            <a:ext cx="2571750" cy="25717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61242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1941-F08B-AD8E-2FC0-D3D6E7DD6B56}"/>
              </a:ext>
            </a:extLst>
          </p:cNvPr>
          <p:cNvSpPr>
            <a:spLocks noGrp="1"/>
          </p:cNvSpPr>
          <p:nvPr>
            <p:ph type="title"/>
          </p:nvPr>
        </p:nvSpPr>
        <p:spPr/>
        <p:txBody>
          <a:bodyPr/>
          <a:lstStyle/>
          <a:p>
            <a:r>
              <a:rPr lang="en-US" dirty="0"/>
              <a:t>CATALOGUE – Dashboard Lights</a:t>
            </a:r>
            <a:endParaRPr lang="en-IN" dirty="0"/>
          </a:p>
        </p:txBody>
      </p:sp>
      <p:pic>
        <p:nvPicPr>
          <p:cNvPr id="4" name="Picture 3">
            <a:extLst>
              <a:ext uri="{FF2B5EF4-FFF2-40B4-BE49-F238E27FC236}">
                <a16:creationId xmlns:a16="http://schemas.microsoft.com/office/drawing/2014/main" id="{BDDF943D-482F-14AE-EC1C-AD13DFCEF516}"/>
              </a:ext>
            </a:extLst>
          </p:cNvPr>
          <p:cNvPicPr>
            <a:picLocks noChangeAspect="1"/>
          </p:cNvPicPr>
          <p:nvPr/>
        </p:nvPicPr>
        <p:blipFill>
          <a:blip r:embed="rId2"/>
          <a:stretch>
            <a:fillRect/>
          </a:stretch>
        </p:blipFill>
        <p:spPr>
          <a:xfrm>
            <a:off x="1002763" y="1258027"/>
            <a:ext cx="3117025" cy="3117025"/>
          </a:xfrm>
          <a:prstGeom prst="rect">
            <a:avLst/>
          </a:prstGeom>
          <a:effectLst>
            <a:glow rad="228600">
              <a:srgbClr val="43C2C4"/>
            </a:glow>
          </a:effectLst>
        </p:spPr>
      </p:pic>
      <p:pic>
        <p:nvPicPr>
          <p:cNvPr id="6" name="Picture 5">
            <a:extLst>
              <a:ext uri="{FF2B5EF4-FFF2-40B4-BE49-F238E27FC236}">
                <a16:creationId xmlns:a16="http://schemas.microsoft.com/office/drawing/2014/main" id="{4C25D9BA-9ACE-7CA5-8A07-5DE952BD42CB}"/>
              </a:ext>
            </a:extLst>
          </p:cNvPr>
          <p:cNvPicPr>
            <a:picLocks noChangeAspect="1"/>
          </p:cNvPicPr>
          <p:nvPr/>
        </p:nvPicPr>
        <p:blipFill>
          <a:blip r:embed="rId3"/>
          <a:stretch>
            <a:fillRect/>
          </a:stretch>
        </p:blipFill>
        <p:spPr>
          <a:xfrm>
            <a:off x="5185007" y="1258027"/>
            <a:ext cx="3117025" cy="3117025"/>
          </a:xfrm>
          <a:prstGeom prst="rect">
            <a:avLst/>
          </a:prstGeom>
          <a:effectLst>
            <a:glow rad="228600">
              <a:srgbClr val="E25916">
                <a:alpha val="40000"/>
              </a:srgbClr>
            </a:glow>
          </a:effectLst>
        </p:spPr>
      </p:pic>
    </p:spTree>
    <p:extLst>
      <p:ext uri="{BB962C8B-B14F-4D97-AF65-F5344CB8AC3E}">
        <p14:creationId xmlns:p14="http://schemas.microsoft.com/office/powerpoint/2010/main" val="3676479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7657-4C40-0059-D739-70D11AEF78FA}"/>
              </a:ext>
            </a:extLst>
          </p:cNvPr>
          <p:cNvSpPr>
            <a:spLocks noGrp="1"/>
          </p:cNvSpPr>
          <p:nvPr>
            <p:ph type="title"/>
          </p:nvPr>
        </p:nvSpPr>
        <p:spPr/>
        <p:txBody>
          <a:bodyPr/>
          <a:lstStyle/>
          <a:p>
            <a:r>
              <a:rPr lang="en-US" dirty="0"/>
              <a:t>CATALOGUE –Steering Wheel Covers</a:t>
            </a:r>
            <a:endParaRPr lang="en-IN" dirty="0"/>
          </a:p>
        </p:txBody>
      </p:sp>
      <p:pic>
        <p:nvPicPr>
          <p:cNvPr id="4" name="Picture 3">
            <a:extLst>
              <a:ext uri="{FF2B5EF4-FFF2-40B4-BE49-F238E27FC236}">
                <a16:creationId xmlns:a16="http://schemas.microsoft.com/office/drawing/2014/main" id="{1A7CF916-C11D-E066-2363-E774AC79A99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9268" y1="19024" x2="9268" y2="19024"/>
                        <a14:backgroundMark x1="9268" y1="19024" x2="20732" y2="9512"/>
                        <a14:backgroundMark x1="20732" y1="9512" x2="14390" y2="16585"/>
                      </a14:backgroundRemoval>
                    </a14:imgEffect>
                  </a14:imgLayer>
                </a14:imgProps>
              </a:ext>
            </a:extLst>
          </a:blip>
          <a:stretch>
            <a:fillRect/>
          </a:stretch>
        </p:blipFill>
        <p:spPr>
          <a:xfrm>
            <a:off x="443132" y="1092444"/>
            <a:ext cx="2452015" cy="240921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61EF5F0-5C9F-62F5-BD9A-B5448FFFE6F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24000" y1="12444" x2="47111" y2="12000"/>
                        <a14:backgroundMark x1="47111" y1="12000" x2="18667" y2="11111"/>
                        <a14:backgroundMark x1="18667" y1="11111" x2="18222" y2="11111"/>
                      </a14:backgroundRemoval>
                    </a14:imgEffect>
                  </a14:imgLayer>
                </a14:imgProps>
              </a:ext>
            </a:extLst>
          </a:blip>
          <a:stretch>
            <a:fillRect/>
          </a:stretch>
        </p:blipFill>
        <p:spPr>
          <a:xfrm>
            <a:off x="3070992" y="856680"/>
            <a:ext cx="2814987" cy="281498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72EC9E0-A7F2-89FE-BC8C-A65FF94BDAE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5276" b="91697" l="10000" r="90000">
                        <a14:backgroundMark x1="14222" y1="21778" x2="44000" y2="13333"/>
                        <a14:backgroundMark x1="44000" y1="13333" x2="29333" y2="24000"/>
                      </a14:backgroundRemoval>
                    </a14:imgEffect>
                  </a14:imgLayer>
                </a14:imgProps>
              </a:ext>
            </a:extLst>
          </a:blip>
          <a:srcRect t="16974"/>
          <a:stretch/>
        </p:blipFill>
        <p:spPr>
          <a:xfrm>
            <a:off x="5628114" y="1112699"/>
            <a:ext cx="2877381" cy="2388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162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A237-5035-0CB8-523F-6F2D8CB7571F}"/>
              </a:ext>
            </a:extLst>
          </p:cNvPr>
          <p:cNvSpPr>
            <a:spLocks noGrp="1"/>
          </p:cNvSpPr>
          <p:nvPr>
            <p:ph type="title"/>
          </p:nvPr>
        </p:nvSpPr>
        <p:spPr/>
        <p:txBody>
          <a:bodyPr/>
          <a:lstStyle/>
          <a:p>
            <a:r>
              <a:rPr lang="en-US" sz="2400" dirty="0"/>
              <a:t>3D representation of the seat cover design chosen by the customer</a:t>
            </a:r>
            <a:endParaRPr lang="en-IN" sz="2400" dirty="0"/>
          </a:p>
        </p:txBody>
      </p:sp>
    </p:spTree>
    <p:extLst>
      <p:ext uri="{BB962C8B-B14F-4D97-AF65-F5344CB8AC3E}">
        <p14:creationId xmlns:p14="http://schemas.microsoft.com/office/powerpoint/2010/main" val="403640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Cyber-Futuristic AI Technology Thesis Defense</a:t>
            </a:r>
            <a:endParaRPr>
              <a:solidFill>
                <a:srgbClr val="CC0000"/>
              </a:solidFill>
            </a:endParaRPr>
          </a:p>
        </p:txBody>
      </p:sp>
      <p:sp>
        <p:nvSpPr>
          <p:cNvPr id="283" name="Google Shape;283;p30"/>
          <p:cNvSpPr txBox="1">
            <a:spLocks noGrp="1"/>
          </p:cNvSpPr>
          <p:nvPr>
            <p:ph type="subTitle" idx="1"/>
          </p:nvPr>
        </p:nvSpPr>
        <p:spPr>
          <a:xfrm>
            <a:off x="1625850" y="3778500"/>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Screen Recording 2">
            <a:hlinkClick r:id="" action="ppaction://media"/>
            <a:extLst>
              <a:ext uri="{FF2B5EF4-FFF2-40B4-BE49-F238E27FC236}">
                <a16:creationId xmlns:a16="http://schemas.microsoft.com/office/drawing/2014/main" id="{9B2918E3-7973-6C0E-560A-AD4CAD0699F7}"/>
              </a:ext>
            </a:extLst>
          </p:cNvPr>
          <p:cNvPicPr>
            <a:picLocks noChangeAspect="1"/>
          </p:cNvPicPr>
          <p:nvPr>
            <a:videoFile r:link="rId1"/>
            <p:extLst>
              <p:ext uri="{DAA4B4D4-6D71-4841-9C94-3DE7FCFB9230}">
                <p14:media xmlns:p14="http://schemas.microsoft.com/office/powerpoint/2010/main" r:embed="rId2">
                  <p14:trim st="2045" end="6045.8999"/>
                </p14:media>
              </p:ext>
            </p:extLst>
          </p:nvPr>
        </p:nvPicPr>
        <p:blipFill rotWithShape="1">
          <a:blip r:embed="rId5"/>
          <a:srcRect b="8225"/>
          <a:stretch/>
        </p:blipFill>
        <p:spPr>
          <a:xfrm>
            <a:off x="517525" y="528639"/>
            <a:ext cx="8107363" cy="374868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47597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4182000"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8802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47597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4182000"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688802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61" name="Google Shape;361;p32"/>
          <p:cNvSpPr txBox="1">
            <a:spLocks noGrp="1"/>
          </p:cNvSpPr>
          <p:nvPr>
            <p:ph type="title" idx="8"/>
          </p:nvPr>
        </p:nvSpPr>
        <p:spPr>
          <a:xfrm>
            <a:off x="1415374"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2" name="Google Shape;362;p32"/>
          <p:cNvSpPr txBox="1">
            <a:spLocks noGrp="1"/>
          </p:cNvSpPr>
          <p:nvPr>
            <p:ph type="title" idx="9"/>
          </p:nvPr>
        </p:nvSpPr>
        <p:spPr>
          <a:xfrm>
            <a:off x="4121401" y="319002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63" name="Google Shape;363;p32"/>
          <p:cNvSpPr txBox="1">
            <a:spLocks noGrp="1"/>
          </p:cNvSpPr>
          <p:nvPr>
            <p:ph type="title" idx="15"/>
          </p:nvPr>
        </p:nvSpPr>
        <p:spPr>
          <a:xfrm>
            <a:off x="6125276" y="368048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364" name="Google Shape;364;p32"/>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Purpose</a:t>
            </a:r>
            <a:endParaRPr dirty="0"/>
          </a:p>
        </p:txBody>
      </p:sp>
      <p:sp>
        <p:nvSpPr>
          <p:cNvPr id="366" name="Google Shape;366;p32"/>
          <p:cNvSpPr txBox="1">
            <a:spLocks noGrp="1"/>
          </p:cNvSpPr>
          <p:nvPr>
            <p:ph type="title" idx="2"/>
          </p:nvPr>
        </p:nvSpPr>
        <p:spPr>
          <a:xfrm>
            <a:off x="713224" y="368048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Description</a:t>
            </a:r>
            <a:endParaRPr dirty="0"/>
          </a:p>
        </p:txBody>
      </p:sp>
      <p:sp>
        <p:nvSpPr>
          <p:cNvPr id="368" name="Google Shape;368;p32"/>
          <p:cNvSpPr txBox="1">
            <a:spLocks noGrp="1"/>
          </p:cNvSpPr>
          <p:nvPr>
            <p:ph type="title" idx="4"/>
          </p:nvPr>
        </p:nvSpPr>
        <p:spPr>
          <a:xfrm>
            <a:off x="3419251" y="368048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Display</a:t>
            </a:r>
            <a:endParaRPr dirty="0"/>
          </a:p>
        </p:txBody>
      </p:sp>
      <p:sp>
        <p:nvSpPr>
          <p:cNvPr id="369" name="Google Shape;369;p32"/>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Significance</a:t>
            </a:r>
            <a:endParaRPr dirty="0"/>
          </a:p>
        </p:txBody>
      </p:sp>
      <p:sp>
        <p:nvSpPr>
          <p:cNvPr id="370" name="Google Shape;370;p32"/>
          <p:cNvSpPr txBox="1">
            <a:spLocks noGrp="1"/>
          </p:cNvSpPr>
          <p:nvPr>
            <p:ph type="title" idx="13"/>
          </p:nvPr>
        </p:nvSpPr>
        <p:spPr>
          <a:xfrm>
            <a:off x="1415374" y="319002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1" name="Google Shape;371;p32"/>
          <p:cNvSpPr txBox="1">
            <a:spLocks noGrp="1"/>
          </p:cNvSpPr>
          <p:nvPr>
            <p:ph type="title" idx="14"/>
          </p:nvPr>
        </p:nvSpPr>
        <p:spPr>
          <a:xfrm>
            <a:off x="4121401"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73" name="Google Shape;373;p32"/>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Tech &amp; Tools</a:t>
            </a:r>
            <a:endParaRPr dirty="0"/>
          </a:p>
        </p:txBody>
      </p:sp>
      <p:sp>
        <p:nvSpPr>
          <p:cNvPr id="375" name="Google Shape;375;p32"/>
          <p:cNvSpPr txBox="1">
            <a:spLocks noGrp="1"/>
          </p:cNvSpPr>
          <p:nvPr>
            <p:ph type="title" idx="19"/>
          </p:nvPr>
        </p:nvSpPr>
        <p:spPr>
          <a:xfrm>
            <a:off x="6827426" y="319002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76" name="Google Shape;376;p32"/>
          <p:cNvSpPr txBox="1">
            <a:spLocks noGrp="1"/>
          </p:cNvSpPr>
          <p:nvPr>
            <p:ph type="title" idx="20"/>
          </p:nvPr>
        </p:nvSpPr>
        <p:spPr>
          <a:xfrm>
            <a:off x="6827426"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Purpose statement</a:t>
            </a:r>
            <a:endParaRPr/>
          </a:p>
        </p:txBody>
      </p:sp>
      <p:sp>
        <p:nvSpPr>
          <p:cNvPr id="399" name="Google Shape;399;p33"/>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 fast-paced modern world, time is a constraint for many individuals. Many people prefer the exchange of goods and services over an online platform due to this. The world of technology helps digitize the purchasing of goods and saves time and money. It also provides a virtual experience simulating a real environment. </a:t>
            </a:r>
            <a:endParaRPr sz="3200" dirty="0"/>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581247" y="1251185"/>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874400" y="1698567"/>
            <a:ext cx="3530788"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Significance</a:t>
            </a:r>
            <a:endParaRPr dirty="0"/>
          </a:p>
        </p:txBody>
      </p:sp>
      <p:sp>
        <p:nvSpPr>
          <p:cNvPr id="399" name="Google Shape;399;p33"/>
          <p:cNvSpPr txBox="1">
            <a:spLocks noGrp="1"/>
          </p:cNvSpPr>
          <p:nvPr>
            <p:ph type="title" idx="2"/>
          </p:nvPr>
        </p:nvSpPr>
        <p:spPr>
          <a:xfrm>
            <a:off x="1911375" y="1934954"/>
            <a:ext cx="2251243" cy="2090571"/>
          </a:xfrm>
          <a:prstGeom prst="rect">
            <a:avLst/>
          </a:prstGeom>
        </p:spPr>
        <p:txBody>
          <a:bodyPr spcFirstLastPara="1" wrap="square" lIns="91425" tIns="91425" rIns="91425" bIns="91425" anchor="ctr" anchorCtr="0">
            <a:noAutofit/>
          </a:bodyPr>
          <a:lstStyle/>
          <a:p>
            <a:r>
              <a:rPr lang="en" sz="8000" dirty="0"/>
              <a:t>0</a:t>
            </a:r>
            <a:r>
              <a:rPr lang="en" dirty="0"/>
              <a:t>2</a:t>
            </a:r>
            <a:br>
              <a:rPr lang="en" dirty="0"/>
            </a:b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075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US" sz="1800" dirty="0">
                <a:effectLst/>
                <a:latin typeface="Times New Roman" panose="02020603050405020304" pitchFamily="18" charset="0"/>
                <a:ea typeface="Times New Roman" panose="02020603050405020304" pitchFamily="18" charset="0"/>
              </a:rPr>
              <a:t>‘Car FX’ being an online platform, can be accessed from anywhere by anyone interested in customizing their cars. It allows the customers to choose their desired customization and also helps them visualize the final product with the help of a 3D model. It makes the whole process more convenient and less time consuming.</a:t>
            </a:r>
            <a:br>
              <a:rPr lang="en-IN" sz="1800" dirty="0">
                <a:effectLst/>
                <a:latin typeface="Times New Roman" panose="02020603050405020304" pitchFamily="18" charset="0"/>
                <a:ea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sz="3200" dirty="0"/>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1064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699234"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 &amp; Tools</a:t>
            </a:r>
            <a:endParaRPr dirty="0"/>
          </a:p>
        </p:txBody>
      </p:sp>
      <p:sp>
        <p:nvSpPr>
          <p:cNvPr id="399" name="Google Shape;399;p33"/>
          <p:cNvSpPr txBox="1">
            <a:spLocks noGrp="1"/>
          </p:cNvSpPr>
          <p:nvPr>
            <p:ph type="title" idx="2"/>
          </p:nvPr>
        </p:nvSpPr>
        <p:spPr>
          <a:xfrm>
            <a:off x="1581247" y="1872250"/>
            <a:ext cx="2078766"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7341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8C3E-2D3A-A927-56B6-CECEA9E8D4E2}"/>
              </a:ext>
            </a:extLst>
          </p:cNvPr>
          <p:cNvSpPr>
            <a:spLocks noGrp="1"/>
          </p:cNvSpPr>
          <p:nvPr>
            <p:ph type="title"/>
          </p:nvPr>
        </p:nvSpPr>
        <p:spPr>
          <a:xfrm rot="-1114">
            <a:off x="546829" y="174191"/>
            <a:ext cx="2778300" cy="484033"/>
          </a:xfrm>
        </p:spPr>
        <p:txBody>
          <a:bodyPr/>
          <a:lstStyle/>
          <a:p>
            <a:r>
              <a:rPr lang="en-IN" dirty="0"/>
              <a:t>NETBEANS</a:t>
            </a:r>
          </a:p>
        </p:txBody>
      </p:sp>
      <p:sp>
        <p:nvSpPr>
          <p:cNvPr id="3" name="Subtitle 2">
            <a:extLst>
              <a:ext uri="{FF2B5EF4-FFF2-40B4-BE49-F238E27FC236}">
                <a16:creationId xmlns:a16="http://schemas.microsoft.com/office/drawing/2014/main" id="{3AE271AD-D0F2-8C4D-022B-1B04D0F0CF03}"/>
              </a:ext>
            </a:extLst>
          </p:cNvPr>
          <p:cNvSpPr>
            <a:spLocks noGrp="1"/>
          </p:cNvSpPr>
          <p:nvPr>
            <p:ph type="subTitle" idx="1"/>
          </p:nvPr>
        </p:nvSpPr>
        <p:spPr>
          <a:xfrm rot="371">
            <a:off x="50394" y="658682"/>
            <a:ext cx="5414458" cy="990125"/>
          </a:xfrm>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It is an integrated development environment (IDE) for</a:t>
            </a: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Java. NetBeans runs on Windows, macOS, Linux and</a:t>
            </a: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Solaris. </a:t>
            </a:r>
            <a:endParaRPr lang="en-IN" dirty="0"/>
          </a:p>
        </p:txBody>
      </p:sp>
      <p:sp>
        <p:nvSpPr>
          <p:cNvPr id="4" name="Title 3">
            <a:extLst>
              <a:ext uri="{FF2B5EF4-FFF2-40B4-BE49-F238E27FC236}">
                <a16:creationId xmlns:a16="http://schemas.microsoft.com/office/drawing/2014/main" id="{7D7DEF90-02F9-4173-3E69-1AAB41C14308}"/>
              </a:ext>
            </a:extLst>
          </p:cNvPr>
          <p:cNvSpPr>
            <a:spLocks noGrp="1"/>
          </p:cNvSpPr>
          <p:nvPr>
            <p:ph type="title" idx="2"/>
          </p:nvPr>
        </p:nvSpPr>
        <p:spPr>
          <a:xfrm>
            <a:off x="50340" y="3611224"/>
            <a:ext cx="2778300" cy="484501"/>
          </a:xfrm>
        </p:spPr>
        <p:txBody>
          <a:bodyPr/>
          <a:lstStyle/>
          <a:p>
            <a:r>
              <a:rPr lang="en-IN" dirty="0"/>
              <a:t>BLENDER</a:t>
            </a:r>
          </a:p>
        </p:txBody>
      </p:sp>
      <p:sp>
        <p:nvSpPr>
          <p:cNvPr id="5" name="Subtitle 4">
            <a:extLst>
              <a:ext uri="{FF2B5EF4-FFF2-40B4-BE49-F238E27FC236}">
                <a16:creationId xmlns:a16="http://schemas.microsoft.com/office/drawing/2014/main" id="{55732806-809F-1D8E-33D2-36EFC67F486F}"/>
              </a:ext>
            </a:extLst>
          </p:cNvPr>
          <p:cNvSpPr>
            <a:spLocks noGrp="1"/>
          </p:cNvSpPr>
          <p:nvPr>
            <p:ph type="subTitle" idx="3"/>
          </p:nvPr>
        </p:nvSpPr>
        <p:spPr>
          <a:xfrm>
            <a:off x="345587" y="4095725"/>
            <a:ext cx="2778300" cy="658675"/>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Free and Open Source 3D creation suite</a:t>
            </a:r>
            <a:endParaRPr lang="en-IN" dirty="0"/>
          </a:p>
        </p:txBody>
      </p:sp>
      <p:sp>
        <p:nvSpPr>
          <p:cNvPr id="6" name="Title 5">
            <a:extLst>
              <a:ext uri="{FF2B5EF4-FFF2-40B4-BE49-F238E27FC236}">
                <a16:creationId xmlns:a16="http://schemas.microsoft.com/office/drawing/2014/main" id="{87A4BA52-08E4-3994-AC00-644C539115F6}"/>
              </a:ext>
            </a:extLst>
          </p:cNvPr>
          <p:cNvSpPr>
            <a:spLocks noGrp="1"/>
          </p:cNvSpPr>
          <p:nvPr>
            <p:ph type="title" idx="4"/>
          </p:nvPr>
        </p:nvSpPr>
        <p:spPr>
          <a:xfrm>
            <a:off x="6020113" y="1975882"/>
            <a:ext cx="2778300" cy="484200"/>
          </a:xfrm>
        </p:spPr>
        <p:txBody>
          <a:bodyPr/>
          <a:lstStyle/>
          <a:p>
            <a:r>
              <a:rPr lang="en-IN" dirty="0"/>
              <a:t>MSQL</a:t>
            </a:r>
          </a:p>
        </p:txBody>
      </p:sp>
      <p:sp>
        <p:nvSpPr>
          <p:cNvPr id="7" name="Subtitle 6">
            <a:extLst>
              <a:ext uri="{FF2B5EF4-FFF2-40B4-BE49-F238E27FC236}">
                <a16:creationId xmlns:a16="http://schemas.microsoft.com/office/drawing/2014/main" id="{9A55B4E4-1741-6741-D62F-ED357E95402A}"/>
              </a:ext>
            </a:extLst>
          </p:cNvPr>
          <p:cNvSpPr>
            <a:spLocks noGrp="1"/>
          </p:cNvSpPr>
          <p:nvPr>
            <p:ph type="subTitle" idx="5"/>
          </p:nvPr>
        </p:nvSpPr>
        <p:spPr>
          <a:xfrm>
            <a:off x="6038225" y="2362333"/>
            <a:ext cx="2778300" cy="661612"/>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It is a relational database management system. </a:t>
            </a:r>
            <a:endParaRPr lang="en-IN" dirty="0"/>
          </a:p>
        </p:txBody>
      </p:sp>
      <p:pic>
        <p:nvPicPr>
          <p:cNvPr id="9" name="Picture 8">
            <a:extLst>
              <a:ext uri="{FF2B5EF4-FFF2-40B4-BE49-F238E27FC236}">
                <a16:creationId xmlns:a16="http://schemas.microsoft.com/office/drawing/2014/main" id="{386CA611-09E6-7679-DD0A-EFB6C5E9BBA9}"/>
              </a:ext>
            </a:extLst>
          </p:cNvPr>
          <p:cNvPicPr>
            <a:picLocks noChangeAspect="1"/>
          </p:cNvPicPr>
          <p:nvPr/>
        </p:nvPicPr>
        <p:blipFill>
          <a:blip r:embed="rId2"/>
          <a:stretch>
            <a:fillRect/>
          </a:stretch>
        </p:blipFill>
        <p:spPr>
          <a:xfrm>
            <a:off x="5662246" y="231822"/>
            <a:ext cx="2862776" cy="14844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2EB3FF2-0F4C-532F-B247-35952DE6AA0C}"/>
              </a:ext>
            </a:extLst>
          </p:cNvPr>
          <p:cNvPicPr>
            <a:picLocks noChangeAspect="1"/>
          </p:cNvPicPr>
          <p:nvPr/>
        </p:nvPicPr>
        <p:blipFill>
          <a:blip r:embed="rId3"/>
          <a:stretch>
            <a:fillRect/>
          </a:stretch>
        </p:blipFill>
        <p:spPr>
          <a:xfrm>
            <a:off x="864416" y="1734067"/>
            <a:ext cx="2143125" cy="1307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0D4AC094-CD50-C5FA-0AD9-818463371A83}"/>
              </a:ext>
            </a:extLst>
          </p:cNvPr>
          <p:cNvPicPr>
            <a:picLocks noChangeAspect="1"/>
          </p:cNvPicPr>
          <p:nvPr/>
        </p:nvPicPr>
        <p:blipFill>
          <a:blip r:embed="rId4"/>
          <a:stretch>
            <a:fillRect/>
          </a:stretch>
        </p:blipFill>
        <p:spPr>
          <a:xfrm>
            <a:off x="4648444" y="3312648"/>
            <a:ext cx="4149969" cy="1268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0001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Description</a:t>
            </a:r>
            <a:endParaRPr dirty="0"/>
          </a:p>
        </p:txBody>
      </p:sp>
      <p:sp>
        <p:nvSpPr>
          <p:cNvPr id="399" name="Google Shape;399;p33"/>
          <p:cNvSpPr txBox="1">
            <a:spLocks noGrp="1"/>
          </p:cNvSpPr>
          <p:nvPr>
            <p:ph type="title" idx="2"/>
          </p:nvPr>
        </p:nvSpPr>
        <p:spPr>
          <a:xfrm>
            <a:off x="1655304" y="1872250"/>
            <a:ext cx="2004709"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4781817"/>
      </p:ext>
    </p:extLst>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313</Words>
  <Application>Microsoft Office PowerPoint</Application>
  <PresentationFormat>On-screen Show (16:9)</PresentationFormat>
  <Paragraphs>42</Paragraphs>
  <Slides>17</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Audiowide</vt:lpstr>
      <vt:lpstr>Arial</vt:lpstr>
      <vt:lpstr>Times New Roman</vt:lpstr>
      <vt:lpstr>Calibri</vt:lpstr>
      <vt:lpstr>Karla</vt:lpstr>
      <vt:lpstr>Cyber-Futuristic AI Technology Thesis Defense by Slidesgo</vt:lpstr>
      <vt:lpstr>CAR FX </vt:lpstr>
      <vt:lpstr>Table of contents</vt:lpstr>
      <vt:lpstr>Purpose statement</vt:lpstr>
      <vt:lpstr>In a fast-paced modern world, time is a constraint for many individuals. Many people prefer the exchange of goods and services over an online platform due to this. The world of technology helps digitize the purchasing of goods and saves time and money. It also provides a virtual experience simulating a real environment. </vt:lpstr>
      <vt:lpstr>Significance</vt:lpstr>
      <vt:lpstr>‘Car FX’ being an online platform, can be accessed from anywhere by anyone interested in customizing their cars. It allows the customers to choose their desired customization and also helps them visualize the final product with the help of a 3D model. It makes the whole process more convenient and less time consuming.  </vt:lpstr>
      <vt:lpstr>Tech &amp; Tools</vt:lpstr>
      <vt:lpstr>NETBEANS</vt:lpstr>
      <vt:lpstr>Description</vt:lpstr>
      <vt:lpstr>Our project is an online retail outlet named ‘Car FX’ that allows customers to customize their cars at the click of a button without taking time out of their hectic schedules. It first allows people to create accounts then It displays a catalogue, that provides customization options such as seat covers, dashboard lights, speaker enhancement and dashboard accessories. After choosing the customization, the customer can visualize their final product as well.  </vt:lpstr>
      <vt:lpstr>Display</vt:lpstr>
      <vt:lpstr>LOG IN / SIGN UP </vt:lpstr>
      <vt:lpstr>CATALOGUE-Seat Covers</vt:lpstr>
      <vt:lpstr>CATALOGUE – Dashboard Lights</vt:lpstr>
      <vt:lpstr>CATALOGUE –Steering Wheel Covers</vt:lpstr>
      <vt:lpstr>3D representation of the seat cover design chosen by the customer</vt:lpstr>
      <vt:lpstr>Cyber-Futuristic AI Technology Thesis Defense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Cyber-Futuristic AI Technology Thesis Defense</dc:title>
  <dc:creator>Sadiya Faizan</dc:creator>
  <cp:lastModifiedBy>Sadiya Faizan</cp:lastModifiedBy>
  <cp:revision>5</cp:revision>
  <dcterms:modified xsi:type="dcterms:W3CDTF">2023-01-30T15:50:46Z</dcterms:modified>
</cp:coreProperties>
</file>